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54" r:id="rId1"/>
    <p:sldMasterId id="2147483855" r:id="rId2"/>
    <p:sldMasterId id="2147483856" r:id="rId3"/>
    <p:sldMasterId id="2147483857" r:id="rId4"/>
  </p:sldMasterIdLst>
  <p:notesMasterIdLst>
    <p:notesMasterId r:id="rId70"/>
  </p:notesMasterIdLst>
  <p:sldIdLst>
    <p:sldId id="256" r:id="rId5"/>
    <p:sldId id="320" r:id="rId6"/>
    <p:sldId id="321" r:id="rId7"/>
    <p:sldId id="322" r:id="rId8"/>
    <p:sldId id="32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9FEAD-775E-4364-AD81-C56E27DFE25E}">
  <a:tblStyle styleId="{BC89FEAD-775E-4364-AD81-C56E27DFE2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lpxKw6E90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4068bb386d_2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g4068bb386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4068bb386d_2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3696" name="Google Shape;3696;g4068bb386d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4068bb386d_2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g4068bb386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4068bb386d_2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g4068bb386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4068bb386d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g4068bb386d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4ba1b5acf7_0_3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g4ba1b5acf7_0_3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g4068bb386d_2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g4068bb386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33b8fdeeea_0_2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g33b8fdeeea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5802211a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g5802211a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g4068bb386d_2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3748" name="Google Shape;3748;g4068bb386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g4068bb386d_2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g4068bb386d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566d613c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566d613c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804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4068bb386d_2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g4068bb386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4068bb386d_2_3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g4068bb386d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g4068bb386d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g4068bb386d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4068bb386d_2_3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g4068bb386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g4068bb386d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5" name="Google Shape;3815;g4068bb386d_2_3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lang="en" sz="1200" b="0" i="1" u="none" strike="noStrike" cap="non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4068bb386d_2_3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g4068bb386d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4068bb386d_2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1" name="Google Shape;3831;g4068bb386d_2_3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4068bb386d_2_3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g4068bb386d_2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4068bb386d_2_3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g4068bb386d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4068bb386d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youtu.be</a:t>
            </a:r>
            <a:r>
              <a:rPr lang="en" dirty="0"/>
              <a:t>/sHfJn0jqBro</a:t>
            </a:r>
            <a:endParaRPr dirty="0"/>
          </a:p>
        </p:txBody>
      </p:sp>
      <p:sp>
        <p:nvSpPr>
          <p:cNvPr id="3857" name="Google Shape;3857;g4068bb386d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57fc73da5f_0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240" name="Google Shape;2240;g57fc73da5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5361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4068bb386d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3862" name="Google Shape;3862;g4068bb386d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4ed8b048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4ed8b048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4068bb386d_2_3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g4068bb386d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g4068bb386d_2_3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www.youtube.com</a:t>
            </a:r>
            <a:r>
              <a:rPr lang="en" dirty="0"/>
              <a:t>/</a:t>
            </a:r>
            <a:r>
              <a:rPr lang="en" dirty="0" err="1"/>
              <a:t>watch?v</a:t>
            </a:r>
            <a:r>
              <a:rPr lang="en" dirty="0"/>
              <a:t>=yWXgnQaWSW0&amp;feature=</a:t>
            </a:r>
            <a:r>
              <a:rPr lang="en" dirty="0" err="1"/>
              <a:t>youtu.be</a:t>
            </a:r>
            <a:endParaRPr dirty="0"/>
          </a:p>
        </p:txBody>
      </p:sp>
      <p:sp>
        <p:nvSpPr>
          <p:cNvPr id="3882" name="Google Shape;3882;g4068bb386d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4068bb386d_2_3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g4068bb386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4068bb386d_2_4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g4068bb386d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4068bb386d_2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g4068bb386d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4068bb386d_2_4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g4068bb386d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g4068bb386d_2_4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g4068bb386d_2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54f8feff2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54f8feff2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57fc73da5f_0_2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https://www.youtube.com/watch?v=0lpxKw6E90Y</a:t>
            </a:r>
            <a:endParaRPr dirty="0"/>
          </a:p>
        </p:txBody>
      </p:sp>
      <p:sp>
        <p:nvSpPr>
          <p:cNvPr id="2248" name="Google Shape;2248;g57fc73da5f_0_2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0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5802211abd_0_57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3936" name="Google Shape;3936;g5802211abd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5802211abd_0_586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g5802211abd_0_586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g5802211abd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5802211abd_0_59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g5802211abd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5802211abd_0_60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g5802211abd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5802211abd_0_165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g5802211abd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5802211abd_0_1673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980" name="Google Shape;3980;g5802211abd_0_1673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g5802211abd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5802211abd_0_167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g5802211abd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5802211abd_0_168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shutterstock_1170546082</a:t>
            </a:r>
            <a:endParaRPr/>
          </a:p>
        </p:txBody>
      </p:sp>
      <p:sp>
        <p:nvSpPr>
          <p:cNvPr id="3991" name="Google Shape;3991;g5802211abd_0_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5802211abd_0_169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g5802211abd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g5802211abd_0_1711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18" name="Google Shape;4018;g5802211abd_0_1711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g5802211abd_0_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525ce9_2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2259" name="Google Shape;2259;g4068525ce9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90652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5802211abd_0_171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g5802211abd_0_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5802211abd_0_1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5802211abd_0_1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5802211abd_0_174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g5802211ab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5802211abd_0_175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g5802211abd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5802211abd_0_175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g5802211abd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5802211abd_0_177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g5802211abd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5802211abd_0_177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g5802211abd_0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5802211abd_0_1784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g5802211abd_0_1784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g5802211abd_0_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g5802211abd_0_179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g5802211abd_0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5802211abd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7" name="Google Shape;4107;g5802211abd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4068bb386d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g4068bb386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5802211abd_0_1806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g5802211abd_0_1806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g5802211abd_0_1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g5802211abd_0_181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9" name="Google Shape;4119;g5802211abd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5802211abd_0_1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5802211abd_0_1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5802211abd_0_182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6" name="Google Shape;4136;g5802211abd_0_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5802211abd_0_28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4141" name="Google Shape;4141;g5802211abd_0_2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5802211abd_0_28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7" name="Google Shape;4147;g5802211abd_0_2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4068bb386d_2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g4068bb386d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4068bb386d_2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g4068bb386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4068bb386d_2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g4068bb386d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5" name="Google Shape;187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7" name="Google Shape;1877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10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10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1" name="Google Shape;188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0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10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5" name="Google Shape;188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10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10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10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1" name="Google Shape;1891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02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1" name="Google Shape;1901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3" name="Google Shape;1903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4" name="Google Shape;1904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0" name="Google Shape;1920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0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0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1" name="Google Shape;193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3" name="Google Shape;1933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0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10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8" name="Google Shape;1938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10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10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0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0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0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0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0" name="Google Shape;195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1" name="Google Shape;1961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2" name="Google Shape;1962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3" name="Google Shape;1963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0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6" name="Google Shape;1966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0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0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0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0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0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0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0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0" name="Google Shape;1980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1" name="Google Shape;199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2" name="Google Shape;1992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3" name="Google Shape;1993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0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0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0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0" name="Google Shape;2000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0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2" name="Google Shape;2002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0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0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0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0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08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108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24" name="Google Shape;2024;p108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9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109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8" name="Google Shape;2028;p109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11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11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0" name="Google Shape;2040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2" name="Google Shape;204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5" name="Google Shape;2045;p1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6" name="Google Shape;204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0" name="Google Shape;2050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2" name="Google Shape;205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5" name="Google Shape;2055;p1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6" name="Google Shape;205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0" name="Google Shape;2060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1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2" name="Google Shape;206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1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66" name="Google Shape;206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Google Shape;2069;p1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0" name="Google Shape;2070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1" name="Google Shape;207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72" name="Google Shape;207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4" name="Google Shape;2074;p1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5" name="Google Shape;2075;p1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1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7" name="Google Shape;2077;p1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1" name="Google Shape;2081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1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6" name="Google Shape;2086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1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91" name="Google Shape;2091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2" name="Google Shape;2092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3" name="Google Shape;2093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1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6" name="Google Shape;2096;p1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8" name="Google Shape;2098;p1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9" name="Google Shape;2099;p1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0" name="Google Shape;2100;p1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01" name="Google Shape;2101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2" name="Google Shape;2102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3" name="Google Shape;2103;p1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1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7" name="Google Shape;2107;p1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1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4" name="Google Shape;2114;p1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5" name="Google Shape;2115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Google Shape;2118;p1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0" name="Google Shape;212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Google Shape;2123;p1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1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1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9" name="Google Shape;2129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3" name="Google Shape;213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1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4" name="Google Shape;2144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47" name="Google Shape;2147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8" name="Google Shape;2148;p1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49" name="Google Shape;2149;p1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0" name="Google Shape;2150;p1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1" name="Google Shape;215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2" name="Google Shape;2152;p1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3" name="Google Shape;2153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7" name="Google Shape;2157;p1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1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66" name="Google Shape;216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7" name="Google Shape;2167;p1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1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0" name="Google Shape;2170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6" name="Google Shape;2176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7" name="Google Shape;2177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9" name="Google Shape;2179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0" name="Google Shape;2180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1" name="Google Shape;218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2" name="Google Shape;2182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4" name="Google Shape;218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5" name="Google Shape;2185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87" name="Google Shape;2187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8" name="Google Shape;2188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1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0" name="Google Shape;219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1" name="Google Shape;2191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1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3" name="Google Shape;2193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1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1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1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3" name="Google Shape;2203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4" name="Google Shape;2204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5" name="Google Shape;2205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6" name="Google Shape;2206;p1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07" name="Google Shape;2207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8" name="Google Shape;2208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9" name="Google Shape;2209;p1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0" name="Google Shape;2210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1" name="Google Shape;2211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2" name="Google Shape;2212;p1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3" name="Google Shape;2213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16" name="Google Shape;2216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8" name="Google Shape;2218;p1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1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1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1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3" name="Google Shape;2223;p1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1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5" name="Google Shape;2225;p1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26" name="Google Shape;2226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7" name="Google Shape;2227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8" name="Google Shape;2228;p1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1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3" name="Google Shape;2233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34" name="Google Shape;2234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5" name="Google Shape;2235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6" name="Google Shape;2236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7" name="Google Shape;2237;p1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38" name="Google Shape;2238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9" name="Google Shape;2239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0" name="Google Shape;2240;p1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1" name="Google Shape;2241;p1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2" name="Google Shape;2242;p1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3" name="Google Shape;2243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4" name="Google Shape;2244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5" name="Google Shape;2245;p1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6" name="Google Shape;2246;p1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47" name="Google Shape;2247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8" name="Google Shape;2248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9" name="Google Shape;2249;p1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0" name="Google Shape;2250;p1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1" name="Google Shape;2251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1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4" name="Google Shape;2254;p1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55" name="Google Shape;2255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6" name="Google Shape;2256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7" name="Google Shape;2257;p1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8" name="Google Shape;2258;p1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59" name="Google Shape;2259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0" name="Google Shape;2260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1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2" name="Google Shape;2262;p1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1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4" name="Google Shape;2264;p1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1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0" name="Google Shape;2270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2" name="Google Shape;2272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73" name="Google Shape;2273;p1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74" name="Google Shape;2274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5" name="Google Shape;2275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6" name="Google Shape;2276;p1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7" name="Google Shape;2277;p1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8" name="Google Shape;2278;p1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79" name="Google Shape;2279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0" name="Google Shape;2280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Google Shape;2281;p1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1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3" name="Google Shape;2283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4" name="Google Shape;2284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5" name="Google Shape;2285;p1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87" name="Google Shape;2287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33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1" name="Google Shape;2291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33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95" name="Google Shape;2295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8" name="Google Shape;2298;p1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9" name="Google Shape;2299;p1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0" name="Google Shape;2300;p133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1" name="Google Shape;2301;p133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06" name="Google Shape;230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7" name="Google Shape;2307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8" name="Google Shape;2308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09" name="Google Shape;2309;p1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10" name="Google Shape;2310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1" name="Google Shape;2311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3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4" name="Google Shape;2314;p1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15" name="Google Shape;2315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6" name="Google Shape;2316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7" name="Google Shape;2317;p1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8" name="Google Shape;2318;p1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9" name="Google Shape;231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0" name="Google Shape;232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1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2" name="Google Shape;2322;p1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23" name="Google Shape;2323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4" name="Google Shape;2324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13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6" name="Google Shape;2326;p1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27" name="Google Shape;2327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8" name="Google Shape;2328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13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1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31" name="Google Shape;2331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2" name="Google Shape;2332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3" name="Google Shape;2333;p13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4" name="Google Shape;2334;p13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5" name="Google Shape;2335;p1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3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7" name="Google Shape;2337;p13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42" name="Google Shape;2342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3" name="Google Shape;2343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4" name="Google Shape;2344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45" name="Google Shape;2345;p13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46" name="Google Shape;234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7" name="Google Shape;234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13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13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0" name="Google Shape;2350;p13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51" name="Google Shape;235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2" name="Google Shape;235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13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4" name="Google Shape;2354;p13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13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56" name="Google Shape;235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7" name="Google Shape;235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8" name="Google Shape;2358;p13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13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3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61" name="Google Shape;236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13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4" name="Google Shape;2364;p13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13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66" name="Google Shape;236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3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9" name="Google Shape;2369;p13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13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71" name="Google Shape;237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3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3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5" name="Google Shape;2375;p13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76" name="Google Shape;237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13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82" name="Google Shape;2382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3" name="Google Shape;2383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4" name="Google Shape;2384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1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87" name="Google Shape;238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9" name="Google Shape;2389;p1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0" name="Google Shape;2390;p1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1" name="Google Shape;2391;p1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92" name="Google Shape;239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5" name="Google Shape;2395;p1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6" name="Google Shape;2396;p1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97" name="Google Shape;239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8" name="Google Shape;239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1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1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1" name="Google Shape;2401;p1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02" name="Google Shape;240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4" name="Google Shape;2404;p1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5" name="Google Shape;2405;p1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6" name="Google Shape;2406;p1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07" name="Google Shape;240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8" name="Google Shape;240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9" name="Google Shape;2409;p13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0" name="Google Shape;2410;p1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1" name="Google Shape;2411;p1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12" name="Google Shape;241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3" name="Google Shape;241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13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5" name="Google Shape;2415;p1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6" name="Google Shape;2416;p1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17" name="Google Shape;241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8" name="Google Shape;241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13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0" name="Google Shape;2420;p1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1" name="Google Shape;2421;p1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22" name="Google Shape;242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3" name="Google Shape;242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" name="Google Shape;2424;p13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7" name="Google Shape;242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28" name="Google Shape;2428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9" name="Google Shape;2429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0" name="Google Shape;2430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1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1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33" name="Google Shape;24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1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6" name="Google Shape;2436;p1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1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38" name="Google Shape;243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1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1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2" name="Google Shape;2442;p1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43" name="Google Shape;244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5" name="Google Shape;2445;p1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6" name="Google Shape;2446;p1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7" name="Google Shape;2447;p1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48" name="Google Shape;244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9" name="Google Shape;244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0" name="Google Shape;2450;p1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1" name="Google Shape;2451;p1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2" name="Google Shape;2452;p1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53" name="Google Shape;245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3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1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7" name="Google Shape;2457;p1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58" name="Google Shape;245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13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1" name="Google Shape;2461;p1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2" name="Google Shape;2462;p1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63" name="Google Shape;246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4" name="Google Shape;246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5" name="Google Shape;2465;p13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6" name="Google Shape;2466;p1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7" name="Google Shape;2467;p1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68" name="Google Shape;246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9" name="Google Shape;246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0" name="Google Shape;2470;p13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3" name="Google Shape;2473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4" name="Google Shape;2474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5" name="Google Shape;2475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6" name="Google Shape;2476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7" name="Google Shape;2477;p13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78" name="Google Shape;2478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13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13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2" name="Google Shape;2482;p13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83" name="Google Shape;2483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5" name="Google Shape;2485;p13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13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7" name="Google Shape;2487;p13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88" name="Google Shape;2488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9" name="Google Shape;2489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13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13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3" name="Google Shape;2493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3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7" name="Google Shape;249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8" name="Google Shape;2498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9" name="Google Shape;2499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00" name="Google Shape;2500;p13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501" name="Google Shape;2501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2" name="Google Shape;2502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3" name="Google Shape;2503;p13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4" name="Google Shape;2504;p13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5" name="Google Shape;2505;p13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6" name="Google Shape;2506;p13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507" name="Google Shape;2507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8" name="Google Shape;2508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13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0" name="Google Shape;2510;p13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4" name="Google Shape;2514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5" name="Google Shape;2515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6" name="Google Shape;2516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7" name="Google Shape;2517;p14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8" name="Google Shape;2518;p14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14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14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4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14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4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4" name="Google Shape;2524;p14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4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4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4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14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9" name="Google Shape;2529;p14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0" name="Google Shape;2530;p14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4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4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3" name="Google Shape;2533;p14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4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5" name="Google Shape;2535;p14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14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0" name="Google Shape;2540;p14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4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3" name="Google Shape;2543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4" name="Google Shape;254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46" name="Google Shape;2546;p14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8" name="Google Shape;2548;p14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0" name="Google Shape;2550;p1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1" name="Google Shape;2551;p14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52" name="Google Shape;255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4" name="Google Shape;2554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14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56" name="Google Shape;2556;p14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7" name="Google Shape;2557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14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61" name="Google Shape;2561;p14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2" name="Google Shape;2562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6" name="Google Shape;2566;p146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4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68" name="Google Shape;2568;p14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9" name="Google Shape;2569;p14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46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2" name="Google Shape;2572;p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4" name="Google Shape;2574;p14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75" name="Google Shape;2575;p14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6" name="Google Shape;2576;p14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7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47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" name="Google Shape;2580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4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82" name="Google Shape;2582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4" name="Google Shape;2584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14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6" name="Google Shape;2586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9" name="Google Shape;2589;p15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Google Shape;2590;p15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591" name="Google Shape;2591;p15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5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95" name="Google Shape;2595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1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p15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152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5" name="Google Shape;2605;p1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06" name="Google Shape;2606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08" name="Google Shape;260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09" name="Google Shape;2609;p1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1" name="Google Shape;2611;p1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12" name="Google Shape;261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15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5" name="Google Shape;2615;p1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16" name="Google Shape;2616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18" name="Google Shape;261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19" name="Google Shape;2619;p1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1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22" name="Google Shape;2622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15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26" name="Google Shape;2626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28" name="Google Shape;26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29" name="Google Shape;2629;p1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0" name="Google Shape;2630;p1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1" name="Google Shape;2631;p1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32" name="Google Shape;2632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5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5" name="Google Shape;2635;p1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36" name="Google Shape;2636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7" name="Google Shape;26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38" name="Google Shape;2638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0" name="Google Shape;2640;p1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1" name="Google Shape;2641;p1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2" name="Google Shape;2642;p1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43" name="Google Shape;2643;p15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5" name="Google Shape;2645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8" name="Google Shape;2648;p1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0" name="Google Shape;2650;p1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16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2" name="Google Shape;2652;p1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57" name="Google Shape;265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Google Shape;265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9" name="Google Shape;2659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0" name="Google Shape;2660;p1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Google Shape;2662;p16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4" name="Google Shape;2664;p16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65" name="Google Shape;2665;p16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6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7" name="Google Shape;2667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8" name="Google Shape;2668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9" name="Google Shape;2669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1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16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3" name="Google Shape;2673;p16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6" name="Google Shape;2676;p1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1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1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16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0" name="Google Shape;2680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81" name="Google Shape;2681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16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1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6" name="Google Shape;268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687" name="Google Shape;2687;p16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9" name="Google Shape;2689;p16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1" name="Google Shape;2691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16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4" name="Google Shape;2694;p16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5" name="Google Shape;2695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6" name="Google Shape;2696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8" name="Google Shape;2698;p16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699" name="Google Shape;2699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0" name="Google Shape;2700;p16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1" name="Google Shape;2701;p1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" name="Google Shape;2703;p1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04" name="Google Shape;2704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5" name="Google Shape;270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Google Shape;2706;p16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p16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8" name="Google Shape;2708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9" name="Google Shape;2709;p1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10" name="Google Shape;2710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6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3" name="Google Shape;2713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4" name="Google Shape;2714;p1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15" name="Google Shape;2715;p16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6" name="Google Shape;2716;p16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7" name="Google Shape;2717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8" name="Google Shape;2718;p1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19" name="Google Shape;2719;p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1" name="Google Shape;2721;p1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3" name="Google Shape;2723;p17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5" name="Google Shape;2725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1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9" name="Google Shape;2729;p1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732" name="Google Shape;2732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3" name="Google Shape;2733;p17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17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6" name="Google Shape;2736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7" name="Google Shape;2737;p1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17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2" name="Google Shape;2742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43" name="Google Shape;2743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4" name="Google Shape;2744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5" name="Google Shape;2745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46" name="Google Shape;2746;p17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747" name="Google Shape;2747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48" name="Google Shape;2748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749;p17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750" name="Google Shape;2750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1" name="Google Shape;2751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2" name="Google Shape;2752;p17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753" name="Google Shape;2753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4" name="Google Shape;2754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5" name="Google Shape;2755;p17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756" name="Google Shape;2756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7" name="Google Shape;2757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8" name="Google Shape;2758;p17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9" name="Google Shape;2759;p17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17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17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17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7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4" name="Google Shape;2764;p17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9" name="Google Shape;2769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0" name="Google Shape;2770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1" name="Google Shape;2771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72" name="Google Shape;2772;p17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773" name="Google Shape;2773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4" name="Google Shape;2774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5" name="Google Shape;2775;p17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776" name="Google Shape;2776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7" name="Google Shape;2777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17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779" name="Google Shape;2779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0" name="Google Shape;2780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17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782" name="Google Shape;278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3" name="Google Shape;278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4" name="Google Shape;2784;p17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1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1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17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7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17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91" name="Google Shape;2791;p17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792" name="Google Shape;279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3" name="Google Shape;279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4" name="Google Shape;2794;p1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7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1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9" name="Google Shape;2799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00" name="Google Shape;2800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1" name="Google Shape;280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2" name="Google Shape;2802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3" name="Google Shape;2803;p1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04" name="Google Shape;280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5" name="Google Shape;280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6" name="Google Shape;2806;p17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7" name="Google Shape;2807;p1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8" name="Google Shape;2808;p1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09" name="Google Shape;280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0" name="Google Shape;281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1" name="Google Shape;2811;p1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2" name="Google Shape;2812;p1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13" name="Google Shape;2813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4" name="Google Shape;2814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5" name="Google Shape;2815;p1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6" name="Google Shape;2816;p1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17" name="Google Shape;2817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8" name="Google Shape;2818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9" name="Google Shape;2819;p1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0" name="Google Shape;2820;p1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21" name="Google Shape;282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2" name="Google Shape;282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3" name="Google Shape;2823;p1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4" name="Google Shape;2824;p1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25" name="Google Shape;2825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6" name="Google Shape;2826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7" name="Google Shape;2827;p17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8" name="Google Shape;2828;p17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9" name="Google Shape;2829;p17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0" name="Google Shape;2830;p17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17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5" name="Google Shape;2835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6" name="Google Shape;283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7" name="Google Shape;2837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8" name="Google Shape;2838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39" name="Google Shape;2839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40" name="Google Shape;284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1" name="Google Shape;284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2" name="Google Shape;2842;p17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4" name="Google Shape;2844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45" name="Google Shape;284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6" name="Google Shape;284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7" name="Google Shape;2847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8" name="Google Shape;2848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49" name="Google Shape;2849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0" name="Google Shape;2850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1" name="Google Shape;2851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2" name="Google Shape;2852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53" name="Google Shape;285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4" name="Google Shape;285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5" name="Google Shape;2855;p17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6" name="Google Shape;2856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57" name="Google Shape;2857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8" name="Google Shape;2858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9" name="Google Shape;2859;p17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0" name="Google Shape;2860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61" name="Google Shape;286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2" name="Google Shape;286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3" name="Google Shape;2863;p17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4" name="Google Shape;2864;p17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7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75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7" name="Google Shape;2867;p175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2" name="Google Shape;2872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3" name="Google Shape;2873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4" name="Google Shape;2874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75" name="Google Shape;2875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76" name="Google Shape;287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7" name="Google Shape;287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8" name="Google Shape;2878;p17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9" name="Google Shape;2879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0" name="Google Shape;2880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81" name="Google Shape;2881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2" name="Google Shape;2882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3" name="Google Shape;2883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4" name="Google Shape;2884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85" name="Google Shape;288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6" name="Google Shape;288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7" name="Google Shape;2887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8" name="Google Shape;2888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89" name="Google Shape;2889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0" name="Google Shape;2890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1" name="Google Shape;2891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2" name="Google Shape;2892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93" name="Google Shape;289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4" name="Google Shape;289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5" name="Google Shape;2895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6" name="Google Shape;2896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97" name="Google Shape;2897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8" name="Google Shape;2898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9" name="Google Shape;2899;p17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17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1" name="Google Shape;2901;p1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7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3" name="Google Shape;2903;p17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7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7" name="Google Shape;2907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8" name="Google Shape;2908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9" name="Google Shape;2909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0" name="Google Shape;2910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11" name="Google Shape;2911;p17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12" name="Google Shape;291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13" name="Google Shape;291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4" name="Google Shape;2914;p17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5" name="Google Shape;2915;p17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17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917" name="Google Shape;291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18" name="Google Shape;291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9" name="Google Shape;2919;p17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17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1" name="Google Shape;2921;p17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922" name="Google Shape;292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3" name="Google Shape;292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4" name="Google Shape;2924;p17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5" name="Google Shape;2925;p17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6" name="Google Shape;2926;p17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927" name="Google Shape;292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8" name="Google Shape;292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9" name="Google Shape;2929;p17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17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1" name="Google Shape;2931;p17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932" name="Google Shape;293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3" name="Google Shape;293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4" name="Google Shape;2934;p17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7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6" name="Google Shape;2936;p17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937" name="Google Shape;293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8" name="Google Shape;293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17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7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1" name="Google Shape;2941;p17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942" name="Google Shape;294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43" name="Google Shape;294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4" name="Google Shape;2944;p17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7" name="Google Shape;2947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48" name="Google Shape;2948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9" name="Google Shape;2949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0" name="Google Shape;2950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1" name="Google Shape;2951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2" name="Google Shape;2952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953" name="Google Shape;295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54" name="Google Shape;295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5" name="Google Shape;2955;p17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6" name="Google Shape;2956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7" name="Google Shape;2957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958" name="Google Shape;295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59" name="Google Shape;295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17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2" name="Google Shape;2962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963" name="Google Shape;296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4" name="Google Shape;296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5" name="Google Shape;2965;p17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7" name="Google Shape;2967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968" name="Google Shape;296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9" name="Google Shape;296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0" name="Google Shape;2970;p17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1" name="Google Shape;2971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973" name="Google Shape;297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4" name="Google Shape;297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5" name="Google Shape;2975;p17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6" name="Google Shape;2976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7" name="Google Shape;2977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978" name="Google Shape;297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9" name="Google Shape;297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0" name="Google Shape;2980;p17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1" name="Google Shape;2981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2" name="Google Shape;2982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983" name="Google Shape;298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84" name="Google Shape;298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5" name="Google Shape;2985;p17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6" name="Google Shape;2986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7" name="Google Shape;2987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988" name="Google Shape;298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89" name="Google Shape;298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0" name="Google Shape;2990;p17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94" name="Google Shape;2994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5" name="Google Shape;2995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6" name="Google Shape;2996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8" name="Google Shape;2998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999" name="Google Shape;299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00" name="Google Shape;300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1" name="Google Shape;3001;p1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2" name="Google Shape;3002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004" name="Google Shape;300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05" name="Google Shape;300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6" name="Google Shape;3006;p1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8" name="Google Shape;3008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009" name="Google Shape;300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0" name="Google Shape;301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1" name="Google Shape;3011;p1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2" name="Google Shape;3012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3" name="Google Shape;3013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014" name="Google Shape;301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5" name="Google Shape;301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6" name="Google Shape;3016;p1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7" name="Google Shape;3017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8" name="Google Shape;3018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019" name="Google Shape;301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0" name="Google Shape;302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1" name="Google Shape;3021;p17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2" name="Google Shape;3022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3" name="Google Shape;3023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024" name="Google Shape;302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5" name="Google Shape;302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17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8" name="Google Shape;3028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029" name="Google Shape;302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30" name="Google Shape;303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1" name="Google Shape;3031;p17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2" name="Google Shape;3032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3" name="Google Shape;3033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034" name="Google Shape;303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35" name="Google Shape;303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6" name="Google Shape;3036;p17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9" name="Google Shape;3039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40" name="Google Shape;3040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1" name="Google Shape;3041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2" name="Google Shape;3042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43" name="Google Shape;3043;p18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044" name="Google Shape;3044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45" name="Google Shape;3045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6" name="Google Shape;3046;p18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18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48" name="Google Shape;3048;p18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049" name="Google Shape;3049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50" name="Google Shape;3050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1" name="Google Shape;3051;p18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18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53" name="Google Shape;3053;p18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054" name="Google Shape;3054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55" name="Google Shape;3055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6" name="Google Shape;3056;p18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18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9" name="Google Shape;3059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18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2" name="Google Shape;3062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63" name="Google Shape;3063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4" name="Google Shape;3064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5" name="Google Shape;3065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66" name="Google Shape;3066;p18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067" name="Google Shape;3067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8" name="Google Shape;3068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9" name="Google Shape;3069;p18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0" name="Google Shape;3070;p18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1" name="Google Shape;3071;p18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2" name="Google Shape;3072;p18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073" name="Google Shape;3073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4" name="Google Shape;3074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5" name="Google Shape;3075;p18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6" name="Google Shape;3076;p18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9" name="Google Shape;3079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80" name="Google Shape;3080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1" name="Google Shape;3081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2" name="Google Shape;3082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3" name="Google Shape;3083;p1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4" name="Google Shape;3084;p1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1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1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1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1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9" name="Google Shape;3089;p1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0" name="Google Shape;3090;p1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3091;p1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1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1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1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5" name="Google Shape;3095;p1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6" name="Google Shape;3096;p1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1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1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9" name="Google Shape;3099;p1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0" name="Google Shape;3100;p1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1" name="Google Shape;3101;p1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2" name="Google Shape;3102;p1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6" name="Google Shape;3106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07" name="Google Shape;3107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8" name="Google Shape;3108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9" name="Google Shape;3109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0" name="Google Shape;3110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1" name="Google Shape;3111;p1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2" name="Google Shape;3112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1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6" name="Google Shape;3116;p1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7" name="Google Shape;3117;p1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18" name="Google Shape;3118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1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p1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5" name="Google Shape;3125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26" name="Google Shape;3126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7" name="Google Shape;3127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28" name="Google Shape;3128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9" name="Google Shape;3129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0" name="Google Shape;3130;p1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1" name="Google Shape;3131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1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5" name="Google Shape;3135;p1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6" name="Google Shape;3136;p1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37" name="Google Shape;3137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4" name="Google Shape;3144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45" name="Google Shape;3145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6" name="Google Shape;3146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7" name="Google Shape;3147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8" name="Google Shape;3148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1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0" name="Google Shape;3150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1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4" name="Google Shape;3154;p1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5" name="Google Shape;3155;p1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56" name="Google Shape;3156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3" name="Google Shape;3163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64" name="Google Shape;3164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5" name="Google Shape;3165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6" name="Google Shape;3166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7" name="Google Shape;3167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8" name="Google Shape;3168;p1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9" name="Google Shape;3169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1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3" name="Google Shape;3173;p1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4" name="Google Shape;3174;p1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75" name="Google Shape;3175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Google Shape;3178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3" name="Google Shape;3183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4" name="Google Shape;3184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5" name="Google Shape;3185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6" name="Google Shape;3186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7" name="Google Shape;3187;p1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8" name="Google Shape;3188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1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2" name="Google Shape;3192;p1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3" name="Google Shape;3193;p1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4" name="Google Shape;3194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1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96" name="Google Shape;3196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p1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Google Shape;3198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p1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4" name="Google Shape;3204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05" name="Google Shape;3205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6" name="Google Shape;3206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7" name="Google Shape;3207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8" name="Google Shape;3208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9" name="Google Shape;3209;p1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0" name="Google Shape;3210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1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4" name="Google Shape;3214;p1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5" name="Google Shape;3215;p1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1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218" name="Google Shape;3218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9" name="Google Shape;3219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0" name="Google Shape;3220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Google Shape;3222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6" name="Google Shape;3226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7" name="Google Shape;3227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8" name="Google Shape;3228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9" name="Google Shape;3229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0" name="Google Shape;3230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1" name="Google Shape;3231;p1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2" name="Google Shape;3232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1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6" name="Google Shape;3236;p1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7" name="Google Shape;3237;p1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8" name="Google Shape;3238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1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240" name="Google Shape;3240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Google Shape;3241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Google Shape;3242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Google Shape;3243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4" name="Google Shape;3244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49" name="Google Shape;3249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0" name="Google Shape;3250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1" name="Google Shape;3251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2" name="Google Shape;3252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3" name="Google Shape;3253;p1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4" name="Google Shape;3254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1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8" name="Google Shape;3258;p1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9" name="Google Shape;3259;p1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0" name="Google Shape;3260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1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262" name="Google Shape;3262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Google Shape;3263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Google Shape;3264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Google Shape;3265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0" name="Google Shape;3270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71" name="Google Shape;3271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2" name="Google Shape;3272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73" name="Google Shape;3273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4" name="Google Shape;3274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5" name="Google Shape;3275;p1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6" name="Google Shape;3276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1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2" name="Google Shape;3282;p1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3" name="Google Shape;3283;p1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4" name="Google Shape;3284;p1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5" name="Google Shape;3285;p1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286" name="Google Shape;3286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7" name="Google Shape;3287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9" name="Google Shape;3289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5" name="Google Shape;3295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6" name="Google Shape;3296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7" name="Google Shape;3297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8" name="Google Shape;3298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9" name="Google Shape;3299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0" name="Google Shape;3300;p1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1" name="Google Shape;3301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1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7" name="Google Shape;3307;p1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8" name="Google Shape;3308;p1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9" name="Google Shape;3309;p1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0" name="Google Shape;3310;p1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311" name="Google Shape;3311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0" name="Google Shape;3320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21" name="Google Shape;3321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2" name="Google Shape;3322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3" name="Google Shape;3323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4" name="Google Shape;3324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5" name="Google Shape;3325;p1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6" name="Google Shape;3326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1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2" name="Google Shape;3332;p1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3" name="Google Shape;3333;p1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4" name="Google Shape;3334;p1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5" name="Google Shape;3335;p1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336" name="Google Shape;3336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Google Shape;3337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5" name="Google Shape;3345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46" name="Google Shape;3346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7" name="Google Shape;3347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8" name="Google Shape;3348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9" name="Google Shape;3349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1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1" name="Google Shape;3351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1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7" name="Google Shape;3357;p1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8" name="Google Shape;3358;p1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9" name="Google Shape;3359;p1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0" name="Google Shape;3360;p1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361" name="Google Shape;3361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2" name="Google Shape;3362;p194"/>
          <p:cNvPicPr preferRelativeResize="0"/>
          <p:nvPr/>
        </p:nvPicPr>
        <p:blipFill/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Google Shape;3365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0" name="Google Shape;3370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71" name="Google Shape;3371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2" name="Google Shape;3372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3" name="Google Shape;3373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4" name="Google Shape;3374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5" name="Google Shape;3375;p1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6" name="Google Shape;3376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1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8" name="Google Shape;3378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1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0" name="Google Shape;3380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1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2" name="Google Shape;3382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1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4" name="Google Shape;3384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1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6" name="Google Shape;3386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1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388" name="Google Shape;3388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1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Google Shape;3390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2" name="Google Shape;3392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p19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99" name="Google Shape;3399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0" name="Google Shape;3400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1" name="Google Shape;3401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2" name="Google Shape;3402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3" name="Google Shape;3403;p1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4" name="Google Shape;3404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1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6" name="Google Shape;3406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7" name="Google Shape;3407;p1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8" name="Google Shape;3408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1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0" name="Google Shape;3410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1" name="Google Shape;3411;p1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2" name="Google Shape;3412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1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4" name="Google Shape;3414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1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416" name="Google Shape;3416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7" name="Google Shape;3417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8" name="Google Shape;3418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9" name="Google Shape;3419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Google Shape;3420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1" name="Google Shape;3421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2" name="Google Shape;3422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6" name="Google Shape;3426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7" name="Google Shape;3427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8" name="Google Shape;3428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9" name="Google Shape;3429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0" name="Google Shape;3430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1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2" name="Google Shape;3432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1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4" name="Google Shape;3434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1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6" name="Google Shape;3436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1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8" name="Google Shape;3438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1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0" name="Google Shape;3440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1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2" name="Google Shape;3442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1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444" name="Google Shape;3444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5" name="Google Shape;3445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8" name="Google Shape;3448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9" name="Google Shape;3449;p19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0" name="Google Shape;3450;p19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4" name="Google Shape;3454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55" name="Google Shape;3455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6" name="Google Shape;3456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57" name="Google Shape;3457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8" name="Google Shape;3458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9" name="Google Shape;3459;p1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0" name="Google Shape;3460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1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2" name="Google Shape;3462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1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4" name="Google Shape;3464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1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6" name="Google Shape;3466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1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8" name="Google Shape;3468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1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472" name="Google Shape;3472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19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19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82" name="Google Shape;3482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3" name="Google Shape;3483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4" name="Google Shape;3484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5" name="Google Shape;3485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86" name="Google Shape;3486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1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88" name="Google Shape;3488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1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0" name="Google Shape;3490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1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2" name="Google Shape;3492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1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4" name="Google Shape;3494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1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1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8" name="Google Shape;3498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1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1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02" name="Google Shape;3502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3" name="Google Shape;3503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4" name="Google Shape;3504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5" name="Google Shape;3505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6" name="Google Shape;3506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9" name="Google Shape;3509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2" name="Google Shape;3512;p2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13" name="Google Shape;3513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4" name="Google Shape;3514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5" name="Google Shape;3515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6" name="Google Shape;3516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7" name="Google Shape;3517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2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9" name="Google Shape;3519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2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1" name="Google Shape;3521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2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3" name="Google Shape;3523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2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5" name="Google Shape;3525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2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7" name="Google Shape;3527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2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9" name="Google Shape;3529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2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1" name="Google Shape;3531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2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33" name="Google Shape;3533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4" name="Google Shape;3534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5" name="Google Shape;3535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7" name="Google Shape;3537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8" name="Google Shape;3538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Google Shape;3539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3" name="Google Shape;3543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44" name="Google Shape;3544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5" name="Google Shape;3545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46" name="Google Shape;3546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7" name="Google Shape;3547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8" name="Google Shape;3548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2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0" name="Google Shape;3550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2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2" name="Google Shape;3552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2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4" name="Google Shape;3554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2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6" name="Google Shape;3556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2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8" name="Google Shape;3558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2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2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2" name="Google Shape;3562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2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64" name="Google Shape;3564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7" name="Google Shape;3567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4" name="Google Shape;3574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75" name="Google Shape;3575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6" name="Google Shape;3576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7" name="Google Shape;3577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8" name="Google Shape;3578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9" name="Google Shape;3579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2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1" name="Google Shape;3581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2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3" name="Google Shape;3583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2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5" name="Google Shape;3585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2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7" name="Google Shape;3587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2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9" name="Google Shape;3589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2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2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2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95" name="Google Shape;3595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" name="Google Shape;3604;p20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605" name="Google Shape;3605;p20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6" name="Google Shape;3606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07" name="Google Shape;360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8" name="Google Shape;3608;p2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609" name="Google Shape;3609;p2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1" name="Google Shape;3611;p2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2" name="Google Shape;3612;p2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3" name="Google Shape;3613;p2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14" name="Google Shape;361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6" name="Google Shape;3616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20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18" name="Google Shape;3618;p20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0" name="Google Shape;3620;p2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1" name="Google Shape;3621;p2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22" name="Google Shape;3622;p2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" name="Google Shape;3624;p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25" name="Google Shape;3625;p20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6" name="Google Shape;3626;p20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627" name="Google Shape;3627;p20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8" name="Google Shape;3628;p20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20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1" name="Google Shape;3631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32" name="Google Shape;3632;p20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633" name="Google Shape;3633;p20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4" name="Google Shape;3634;p20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20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20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8" name="Google Shape;3638;p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9" name="Google Shape;3639;p20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1" name="Google Shape;3641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2" name="Google Shape;3642;p21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Google Shape;6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0" name="Google Shape;10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4" name="Google Shape;10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3" name="Google Shape;1053;p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4" name="Google Shape;10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6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6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6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4" name="Google Shape;106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9" name="Google Shape;10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6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5" name="Google Shape;1075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0" name="Google Shape;1090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3" name="Google Shape;1093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4" name="Google Shape;1094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6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9" name="Google Shape;1099;p6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6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01" name="Google Shape;1101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7" name="Google Shape;1107;p6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0" name="Google Shape;11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3" name="Google Shape;1123;p7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7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33" name="Google Shape;1133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4" name="Google Shape;1134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9" name="Google Shape;11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7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4" name="Google Shape;1144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7" name="Google Shape;1147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8" name="Google Shape;1148;p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9" name="Google Shape;1149;p7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7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1" name="Google Shape;1151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2" name="Google Shape;1152;p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3" name="Google Shape;115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7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7" name="Google Shape;1157;p7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1" name="Google Shape;1161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66" name="Google Shape;1166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7" name="Google Shape;1167;p7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0" name="Google Shape;117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1" name="Google Shape;1171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Google Shape;1179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80" name="Google Shape;1180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3" name="Google Shape;1203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5" name="Google Shape;1205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6" name="Google Shape;1206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7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7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7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8" name="Google Shape;1228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4" name="Google Shape;1234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6" name="Google Shape;123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7" name="Google Shape;1237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7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1" name="Google Shape;1241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1" name="Google Shape;1261;p7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7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7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7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9" name="Google Shape;1269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70" name="Google Shape;127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2" name="Google Shape;127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3" name="Google Shape;1273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7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1" name="Google Shape;1281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2" name="Google Shape;1282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5" name="Google Shape;1285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6" name="Google Shape;1286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9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9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79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79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6" name="Google Shape;130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9" name="Google Shape;1309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80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" name="Google Shape;1322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6" name="Google Shape;1326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80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80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8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8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80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2" name="Google Shape;1342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8" name="Google Shape;1348;p8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81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8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81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81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8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8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2" name="Google Shape;138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3" name="Google Shape;138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4" name="Google Shape;1384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8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8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8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8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406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82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82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82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424;p82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8" name="Google Shape;142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0" name="Google Shape;1430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8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7" name="Google Shape;1437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0" name="Google Shape;1440;p8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8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8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83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7" name="Google Shape;1457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0" name="Google Shape;1460;p83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2" name="Google Shape;1462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5" name="Google Shape;1465;p8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7" name="Google Shape;1467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8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4" name="Google Shape;147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77" name="Google Shape;1477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8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2" name="Google Shape;1482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8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7" name="Google Shape;1487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0" name="Google Shape;1490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8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6" name="Google Shape;149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7" name="Google Shape;149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9" name="Google Shape;149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00" name="Google Shape;1500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85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85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85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85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4" name="Google Shape;151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6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6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6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86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86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1" name="Google Shape;154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3" name="Google Shape;154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1" name="Google Shape;1551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9" name="Google Shape;15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0" name="Google Shape;15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8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8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8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9" name="Google Shape;156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7" name="Google Shape;1577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Google Shape;1579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9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1" name="Google Shape;1581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87" name="Google Shape;158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5" name="Google Shape;159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7" name="Google Shape;159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9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9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9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9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5" name="Google Shape;1605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13" name="Google Shape;161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4" name="Google Shape;1614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6" name="Google Shape;1616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6" name="Google Shape;162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5" name="Google Shape;1635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7" name="Google Shape;163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9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9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9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9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9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7" name="Google Shape;164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6" name="Google Shape;1656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9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9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9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9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9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8" name="Google Shape;1668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7" name="Google Shape;1677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8" name="Google Shape;167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9" name="Google Shape;1679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9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9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9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9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9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2" name="Google Shape;171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2" name="Google Shape;172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9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9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6" name="Google Shape;17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6" name="Google Shape;17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0" name="Google Shape;1760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9" name="Google Shape;1769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0" name="Google Shape;177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9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4" name="Google Shape;1784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8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4" name="Google Shape;179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0" name="Google Shape;181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9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1" name="Google Shape;182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3" name="Google Shape;1823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10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0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0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0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0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7" name="Google Shape;1837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8" name="Google Shape;184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0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0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0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0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0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0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0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4" name="Google Shape;1864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01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40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50" Type="http://schemas.openxmlformats.org/officeDocument/2006/relationships/slideLayout" Target="../slideLayouts/slideLayout200.xml"/><Relationship Id="rId55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56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54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57" Type="http://schemas.openxmlformats.org/officeDocument/2006/relationships/theme" Target="../theme/theme4.xml"/><Relationship Id="rId10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2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036" name="Google Shape;2036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5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0" r:id="rId33"/>
    <p:sldLayoutId id="2147483831" r:id="rId34"/>
    <p:sldLayoutId id="2147483832" r:id="rId35"/>
    <p:sldLayoutId id="2147483833" r:id="rId36"/>
    <p:sldLayoutId id="2147483834" r:id="rId37"/>
    <p:sldLayoutId id="2147483835" r:id="rId38"/>
    <p:sldLayoutId id="2147483836" r:id="rId39"/>
    <p:sldLayoutId id="2147483837" r:id="rId40"/>
    <p:sldLayoutId id="2147483838" r:id="rId41"/>
    <p:sldLayoutId id="2147483839" r:id="rId42"/>
    <p:sldLayoutId id="2147483840" r:id="rId43"/>
    <p:sldLayoutId id="2147483841" r:id="rId44"/>
    <p:sldLayoutId id="2147483842" r:id="rId45"/>
    <p:sldLayoutId id="2147483843" r:id="rId46"/>
    <p:sldLayoutId id="2147483844" r:id="rId47"/>
    <p:sldLayoutId id="2147483845" r:id="rId48"/>
    <p:sldLayoutId id="2147483846" r:id="rId49"/>
    <p:sldLayoutId id="2147483847" r:id="rId50"/>
    <p:sldLayoutId id="2147483848" r:id="rId51"/>
    <p:sldLayoutId id="2147483849" r:id="rId52"/>
    <p:sldLayoutId id="2147483850" r:id="rId53"/>
    <p:sldLayoutId id="2147483851" r:id="rId54"/>
    <p:sldLayoutId id="2147483852" r:id="rId55"/>
    <p:sldLayoutId id="214748385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XgnQaWSW0&amp;feature=youtu.b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lpxKw6E90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21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3648" name="Google Shape;3648;p21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8" name="Google Shape;369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9" name="Google Shape;3699;p2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3700" name="Google Shape;3700;p2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3701" name="Google Shape;3701;p216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217"/>
          <p:cNvSpPr txBox="1">
            <a:spLocks noGrp="1"/>
          </p:cNvSpPr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dirty="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 b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2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219"/>
          <p:cNvSpPr txBox="1">
            <a:spLocks noGrp="1"/>
          </p:cNvSpPr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Critical Question: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3722" name="Google Shape;3722;p220"/>
          <p:cNvSpPr txBox="1"/>
          <p:nvPr/>
        </p:nvSpPr>
        <p:spPr>
          <a:xfrm>
            <a:off x="946204" y="1125336"/>
            <a:ext cx="6941664" cy="30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3" name="Google Shape;3723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1125336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3729" name="Google Shape;3729;p221"/>
          <p:cNvGraphicFramePr/>
          <p:nvPr/>
        </p:nvGraphicFramePr>
        <p:xfrm>
          <a:off x="546425" y="918650"/>
          <a:ext cx="8259800" cy="3558925"/>
        </p:xfrm>
        <a:graphic>
          <a:graphicData uri="http://schemas.openxmlformats.org/drawingml/2006/table">
            <a:tbl>
              <a:tblPr>
                <a:noFill/>
                <a:tableStyleId>{BC89FEAD-775E-4364-AD81-C56E27DFE25E}</a:tableStyleId>
              </a:tblPr>
              <a:tblGrid>
                <a:gridCol w="412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Notepad.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to write unformatted text (i.e, content only).</a:t>
                      </a:r>
                      <a:endParaRPr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 both to write the content </a:t>
                      </a:r>
                      <a:r>
                        <a:rPr lang="en" i="1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730" name="Google Shape;3730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Google Shape;3731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3737" name="Google Shape;3737;p222"/>
          <p:cNvGraphicFramePr/>
          <p:nvPr/>
        </p:nvGraphicFramePr>
        <p:xfrm>
          <a:off x="303925" y="802725"/>
          <a:ext cx="7594325" cy="3875270"/>
        </p:xfrm>
        <a:graphic>
          <a:graphicData uri="http://schemas.openxmlformats.org/drawingml/2006/table">
            <a:tbl>
              <a:tblPr>
                <a:noFill/>
                <a:tableStyleId>{BC89FEAD-775E-4364-AD81-C56E27DFE25E}</a:tableStyleId>
              </a:tblPr>
              <a:tblGrid>
                <a:gridCol w="75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L="182875" marR="91425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182875" marR="91425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0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91425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sz="10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L="182875" marR="91425" marT="91425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738" name="Google Shape;3738;p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3" name="Google Shape;3743;p223"/>
          <p:cNvGraphicFramePr/>
          <p:nvPr/>
        </p:nvGraphicFramePr>
        <p:xfrm>
          <a:off x="2208925" y="802725"/>
          <a:ext cx="4898500" cy="3610380"/>
        </p:xfrm>
        <a:graphic>
          <a:graphicData uri="http://schemas.openxmlformats.org/drawingml/2006/table">
            <a:tbl>
              <a:tblPr>
                <a:noFill/>
                <a:tableStyleId>{BC89FEAD-775E-4364-AD81-C56E27DFE25E}</a:tableStyleId>
              </a:tblPr>
              <a:tblGrid>
                <a:gridCol w="48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L="0" marR="0" marT="91425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L="0" marR="0" marT="0" marB="0" anchor="b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ctr" rtl="0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dirty="0"/>
                    </a:p>
                  </a:txBody>
                  <a:tcPr marL="0" marR="0" marT="0" marB="0">
                    <a:lnL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500">
                <a:tc>
                  <a:txBody>
                    <a:bodyPr/>
                    <a:lstStyle/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 dirty="0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320040" lvl="0" indent="-15494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 dirty="0"/>
                    </a:p>
                  </a:txBody>
                  <a:tcPr marL="0" marR="0" marT="91425" marB="0">
                    <a:lnL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44" name="Google Shape;3744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745" name="Google Shape;3745;p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3821" y="2181187"/>
            <a:ext cx="1380997" cy="1380997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0" name="Google Shape;375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Google Shape;3751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3752" name="Google Shape;3752;p224"/>
          <p:cNvSpPr txBox="1">
            <a:spLocks noGrp="1"/>
          </p:cNvSpPr>
          <p:nvPr>
            <p:ph type="body" idx="3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3758" name="Google Shape;3758;p225"/>
          <p:cNvSpPr txBox="1">
            <a:spLocks noGrp="1"/>
          </p:cNvSpPr>
          <p:nvPr>
            <p:ph type="body" idx="3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CSS works by hooking onto selectors: </a:t>
            </a:r>
            <a:r>
              <a:rPr lang="en" sz="1600" b="1" dirty="0"/>
              <a:t>elements</a:t>
            </a:r>
            <a:r>
              <a:rPr lang="en" sz="1600" dirty="0"/>
              <a:t>, </a:t>
            </a:r>
            <a:r>
              <a:rPr lang="en" sz="1600" b="1" dirty="0"/>
              <a:t>classes,</a:t>
            </a:r>
            <a:r>
              <a:rPr lang="en" sz="1600" dirty="0"/>
              <a:t> and </a:t>
            </a:r>
            <a:r>
              <a:rPr lang="en" sz="1600" b="1" dirty="0"/>
              <a:t>ids</a:t>
            </a:r>
            <a:r>
              <a:rPr lang="en" sz="1600" dirty="0"/>
              <a:t>.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Classes use </a:t>
            </a:r>
            <a:r>
              <a:rPr lang="en" sz="1600" b="1" dirty="0"/>
              <a:t>.</a:t>
            </a:r>
            <a:r>
              <a:rPr lang="en" sz="1600" b="1" dirty="0" err="1"/>
              <a:t>classname</a:t>
            </a:r>
            <a:r>
              <a:rPr lang="en" sz="1600" dirty="0"/>
              <a:t>, IDs use </a:t>
            </a:r>
            <a:r>
              <a:rPr lang="en" sz="1600" b="1" dirty="0"/>
              <a:t>#</a:t>
            </a:r>
            <a:r>
              <a:rPr lang="en" sz="1600" b="1" dirty="0" err="1"/>
              <a:t>idname</a:t>
            </a:r>
            <a:r>
              <a:rPr lang="en" sz="1600" dirty="0"/>
              <a:t>, and elements use just their name.</a:t>
            </a:r>
            <a:endParaRPr sz="16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Once hooked, we apply </a:t>
            </a:r>
            <a:r>
              <a:rPr lang="en" sz="1600" b="1" dirty="0"/>
              <a:t>style properties</a:t>
            </a:r>
            <a:r>
              <a:rPr lang="en" sz="1600" dirty="0"/>
              <a:t> to the selected HTML elements using CSS.</a:t>
            </a:r>
            <a:endParaRPr sz="1600" dirty="0"/>
          </a:p>
        </p:txBody>
      </p:sp>
      <p:sp>
        <p:nvSpPr>
          <p:cNvPr id="3759" name="Google Shape;3759;p225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0" name="Google Shape;3760;p225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1" name="Google Shape;3761;p225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2" name="Google Shape;3762;p225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2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3" name="Google Shape;3763;p225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4" name="Google Shape;3764;p225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28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5" name="Google Shape;3765;p225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6" name="Google Shape;3766;p225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7" name="Google Shape;3767;p225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8" name="Google Shape;3768;p225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9" name="Google Shape;3769;p225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0" name="Google Shape;3770;p225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225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225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225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225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225"/>
          <p:cNvSpPr/>
          <p:nvPr/>
        </p:nvSpPr>
        <p:spPr>
          <a:xfrm rot="5400000" flipH="1">
            <a:off x="10005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225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7" name="Google Shape;3777;p225"/>
          <p:cNvSpPr/>
          <p:nvPr/>
        </p:nvSpPr>
        <p:spPr>
          <a:xfrm rot="5400000" flipH="1">
            <a:off x="50391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225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9" name="Google Shape;3779;p225"/>
          <p:cNvSpPr/>
          <p:nvPr/>
        </p:nvSpPr>
        <p:spPr>
          <a:xfrm rot="5400000" flipH="1">
            <a:off x="6879975" y="37958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or Partner Challenge: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5" name="Google Shape;2235;p17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30 minutes</a:t>
            </a:r>
            <a:endParaRPr/>
          </a:p>
        </p:txBody>
      </p:sp>
      <p:sp>
        <p:nvSpPr>
          <p:cNvPr id="2236" name="Google Shape;2236;p1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2534-EA2B-B845-98A2-BBF927A6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63" y="691763"/>
            <a:ext cx="6671220" cy="37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81935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22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22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228"/>
          <p:cNvSpPr/>
          <p:nvPr/>
        </p:nvSpPr>
        <p:spPr>
          <a:xfrm>
            <a:off x="4824513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228"/>
          <p:cNvSpPr/>
          <p:nvPr/>
        </p:nvSpPr>
        <p:spPr>
          <a:xfrm>
            <a:off x="5462913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6" name="Google Shape;3796;p228"/>
          <p:cNvSpPr/>
          <p:nvPr/>
        </p:nvSpPr>
        <p:spPr>
          <a:xfrm>
            <a:off x="5462913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7" name="Google Shape;3797;p228"/>
          <p:cNvSpPr/>
          <p:nvPr/>
        </p:nvSpPr>
        <p:spPr>
          <a:xfrm>
            <a:off x="5462913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8" name="Google Shape;3798;p228"/>
          <p:cNvSpPr/>
          <p:nvPr/>
        </p:nvSpPr>
        <p:spPr>
          <a:xfrm>
            <a:off x="5462913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9" name="Google Shape;3799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3800" name="Google Shape;3800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boxes positioned statically (default): 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229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6" name="Google Shape;3806;p229" descr="Picture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142" y="1948069"/>
            <a:ext cx="1746418" cy="2610579"/>
          </a:xfrm>
          <a:prstGeom prst="rect">
            <a:avLst/>
          </a:prstGeom>
          <a:noFill/>
          <a:ln>
            <a:noFill/>
          </a:ln>
        </p:spPr>
      </p:pic>
      <p:sp>
        <p:nvSpPr>
          <p:cNvPr id="3807" name="Google Shape;3807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3808" name="Google Shape;3808;p2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Switching the boxes to relative positioning will nudge the boxes in relation to their “original” (default) location.</a:t>
            </a:r>
            <a:endParaRPr dirty="0"/>
          </a:p>
        </p:txBody>
      </p:sp>
      <p:sp>
        <p:nvSpPr>
          <p:cNvPr id="3809" name="Google Shape;3809;p229"/>
          <p:cNvSpPr/>
          <p:nvPr/>
        </p:nvSpPr>
        <p:spPr>
          <a:xfrm>
            <a:off x="5035225" y="102754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0" name="Google Shape;3810;p229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1" name="Google Shape;3811;p229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2" name="Google Shape;3812;p229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7" name="Google Shape;3817;p230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8" name="Google Shape;3818;p230" descr="Picture 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19" name="Google Shape;3819;p2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3820" name="Google Shape;3820;p2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Positioned in relation to the boundaries of the nearest positioned ancestor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5" name="Google Shape;3825;p231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26" name="Google Shape;3826;p231" descr="Pictur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3828" name="Google Shape;3828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Positioned </a:t>
            </a:r>
            <a:r>
              <a:rPr lang="en-US" dirty="0"/>
              <a:t>in relation to the</a:t>
            </a:r>
            <a:r>
              <a:rPr lang="en" dirty="0"/>
              <a:t> boundaries/viewport of the browser window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z-index</a:t>
            </a:r>
            <a:endParaRPr/>
          </a:p>
        </p:txBody>
      </p:sp>
      <p:sp>
        <p:nvSpPr>
          <p:cNvPr id="3834" name="Google Shape;3834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z-index property allows you to layer elements on top of each other.</a:t>
            </a:r>
            <a:endParaRPr dirty="0"/>
          </a:p>
        </p:txBody>
      </p:sp>
      <p:sp>
        <p:nvSpPr>
          <p:cNvPr id="3835" name="Google Shape;3835;p232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36" name="Google Shape;3836;p232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37" name="Google Shape;3837;p232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38" name="Google Shape;3838;p232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293704" cy="200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‘display: none’ allows us to hide elements from view.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will become useful in later sections, when we’ll hide and show specific HTML elements in response to user interactions.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45" name="Google Shape;3845;p233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3846" name="Google Shape;3846;p233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33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48" name="Google Shape;3848;p233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49" name="Google Shape;3849;p233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23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235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00FF"/>
                </a:solidFill>
                <a:hlinkClick r:id="rId3"/>
              </a:rPr>
              <a:t>Positioning in CSS</a:t>
            </a:r>
            <a:endParaRPr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Google Shape;224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244" name="Google Shape;2244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brain may rest now… briefly.</a:t>
            </a:r>
            <a:endParaRPr dirty="0"/>
          </a:p>
        </p:txBody>
      </p:sp>
      <p:cxnSp>
        <p:nvCxnSpPr>
          <p:cNvPr id="2245" name="Google Shape;2245;p18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17515791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2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great read for front-end developers: </a:t>
            </a:r>
            <a:r>
              <a:rPr lang="en" u="sng" dirty="0">
                <a:solidFill>
                  <a:srgbClr val="0000FF"/>
                </a:solidFill>
                <a:hlinkClick r:id="rId3"/>
              </a:rPr>
              <a:t>learn.shayhowe.com</a:t>
            </a:r>
            <a:endParaRPr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866" name="Google Shape;3866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23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Activity: 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(Check Slack for additional instructions)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72" name="Google Shape;3872;p23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 minutes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7" name="Google Shape;3877;p238" descr="Picture 4"/>
          <p:cNvPicPr preferRelativeResize="0"/>
          <p:nvPr/>
        </p:nvPicPr>
        <p:blipFill rotWithShape="1">
          <a:blip r:embed="rId3">
            <a:alphaModFix/>
          </a:blip>
          <a:srcRect l="731"/>
          <a:stretch/>
        </p:blipFill>
        <p:spPr>
          <a:xfrm>
            <a:off x="448056" y="735025"/>
            <a:ext cx="4854544" cy="3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8" name="Google Shape;3878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Positioning Activity</a:t>
            </a:r>
            <a:endParaRPr dirty="0"/>
          </a:p>
        </p:txBody>
      </p:sp>
      <p:sp>
        <p:nvSpPr>
          <p:cNvPr id="3879" name="Google Shape;3879;p23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Suggested Time: 25 Minutes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23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239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0000FF"/>
                </a:solidFill>
                <a:hlinkClick r:id="rId3"/>
              </a:rPr>
              <a:t>CSS Positioning Layout</a:t>
            </a:r>
            <a:endParaRPr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3891" name="Google Shape;3891;p2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 to mastery…</a:t>
            </a:r>
            <a:endParaRPr dirty="0"/>
          </a:p>
        </p:txBody>
      </p:sp>
      <p:sp>
        <p:nvSpPr>
          <p:cNvPr id="3892" name="Google Shape;3892;p2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We designed this activity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to firm up your HTML/CSS skills. Try them again at home! (</a:t>
            </a:r>
            <a:r>
              <a:rPr lang="en" sz="1800" b="1" dirty="0"/>
              <a:t>ESPECIALLY</a:t>
            </a:r>
            <a:r>
              <a:rPr lang="en" sz="1800" dirty="0"/>
              <a:t> if you struggled with the activity in class.)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93" name="Google Shape;3893;p2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Redo this at home. </a:t>
            </a:r>
            <a:endParaRPr sz="1800" b="1"/>
          </a:p>
        </p:txBody>
      </p:sp>
      <p:sp>
        <p:nvSpPr>
          <p:cNvPr id="3894" name="Google Shape;3894;p2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3895" name="Google Shape;3895;p2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REMEMBER!</a:t>
            </a:r>
            <a:endParaRPr sz="18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4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Chrome </a:t>
            </a:r>
            <a:r>
              <a:rPr lang="en" dirty="0" err="1"/>
              <a:t>DevTools</a:t>
            </a:r>
            <a:r>
              <a:rPr lang="en" dirty="0"/>
              <a:t> is Your Friend</a:t>
            </a:r>
            <a:endParaRPr dirty="0"/>
          </a:p>
        </p:txBody>
      </p:sp>
      <p:pic>
        <p:nvPicPr>
          <p:cNvPr id="3906" name="Google Shape;3906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7" name="Google Shape;3907;p24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242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To access Chrome </a:t>
            </a:r>
            <a:r>
              <a:rPr lang="en" sz="1300" dirty="0" err="1">
                <a:latin typeface="Roboto"/>
                <a:ea typeface="Roboto"/>
                <a:cs typeface="Roboto"/>
                <a:sym typeface="Roboto"/>
              </a:rPr>
              <a:t>DevTools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, right-click on a page and select </a:t>
            </a:r>
            <a:r>
              <a:rPr lang="en" sz="1300" b="1" dirty="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9" name="Google Shape;3909;p24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242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1" name="Google Shape;3911;p242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242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Chrome </a:t>
            </a:r>
            <a:r>
              <a:rPr lang="en" dirty="0" err="1"/>
              <a:t>DevTools</a:t>
            </a:r>
            <a:r>
              <a:rPr lang="en" dirty="0"/>
              <a:t> is Your BEST Friend</a:t>
            </a:r>
            <a:endParaRPr dirty="0"/>
          </a:p>
        </p:txBody>
      </p:sp>
      <p:pic>
        <p:nvPicPr>
          <p:cNvPr id="3918" name="Google Shape;3918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Google Shape;3919;p243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243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1" name="Google Shape;3921;p243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243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This works on any website, whether it’s yours or not.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3" name="Google Shape;3923;p243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243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244"/>
          <p:cNvSpPr txBox="1">
            <a:spLocks noGrp="1"/>
          </p:cNvSpPr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after the break.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8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Floats in CSS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6198227"/>
      </p:ext>
    </p:extLst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3939" name="Google Shape;3939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Chrome DevTools.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3940" name="Google Shape;394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00" y="1485700"/>
            <a:ext cx="4593851" cy="32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24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Modify a Website</a:t>
            </a:r>
            <a:endParaRPr/>
          </a:p>
        </p:txBody>
      </p:sp>
      <p:sp>
        <p:nvSpPr>
          <p:cNvPr id="3952" name="Google Shape;3952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DevTools.</a:t>
            </a:r>
            <a:endParaRPr/>
          </a:p>
        </p:txBody>
      </p:sp>
      <p:sp>
        <p:nvSpPr>
          <p:cNvPr id="3953" name="Google Shape;3953;p248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Be sure to modify the following:</a:t>
            </a:r>
            <a:endParaRPr sz="1800" b="1" dirty="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Content (change words)</a:t>
            </a:r>
            <a:endParaRPr sz="1800" dirty="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Colors</a:t>
            </a:r>
            <a:endParaRPr sz="1800" dirty="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Spacing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Send a screenshot to the class Slack channel when you’re done.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sp>
        <p:nvSpPr>
          <p:cNvPr id="3954" name="Google Shape;3954;p24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Modify Your Own Website</a:t>
            </a:r>
            <a:endParaRPr/>
          </a:p>
        </p:txBody>
      </p:sp>
      <p:sp>
        <p:nvSpPr>
          <p:cNvPr id="3960" name="Google Shape;3960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DevTools.</a:t>
            </a:r>
            <a:endParaRPr/>
          </a:p>
        </p:txBody>
      </p:sp>
      <p:sp>
        <p:nvSpPr>
          <p:cNvPr id="3961" name="Google Shape;3961;p249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Be sure to at least modify:</a:t>
            </a:r>
            <a:endParaRPr sz="1800" b="1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(change words)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3962" name="Google Shape;3962;p24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7" name="Google Shape;3967;p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9" name="Google Shape;3969;p250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250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Loading multiple CSS files simultaneously is a powerful technique.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1" name="Google Shape;3971;p250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250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250"/>
          <p:cNvSpPr txBox="1">
            <a:spLocks noGrp="1"/>
          </p:cNvSpPr>
          <p:nvPr>
            <p:ph type="subTitle" idx="2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It allows developers to create complex designs made up of layered cascades of styles. 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4" name="Google Shape;3974;p250"/>
          <p:cNvSpPr txBox="1">
            <a:spLocks noGrp="1"/>
          </p:cNvSpPr>
          <p:nvPr>
            <p:ph type="subTitle" idx="3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 dirty="0">
                <a:latin typeface="Roboto"/>
                <a:ea typeface="Roboto"/>
                <a:cs typeface="Roboto"/>
                <a:sym typeface="Roboto"/>
              </a:rPr>
              <a:t>the load order matters!</a:t>
            </a:r>
            <a:endParaRPr sz="13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5" name="Google Shape;3975;p25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25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250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25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252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2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3994" name="Google Shape;3994;p25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25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Each web browser renders HTML/CSS with minute differences.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6" name="Google Shape;3996;p25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25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253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These disparities, though often minor, can add up to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big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visual bugs.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9" name="Google Shape;3999;p253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So… how can we minimize or eliminate these bugs?!</a:t>
            </a:r>
            <a:endParaRPr sz="1800" dirty="0"/>
          </a:p>
        </p:txBody>
      </p:sp>
      <p:pic>
        <p:nvPicPr>
          <p:cNvPr id="4000" name="Google Shape;4000;p2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2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2" name="Google Shape;4002;p2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3" name="Google Shape;4003;p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8" name="Google Shape;4008;p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09" name="Google Shape;4009;p2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4010" name="Google Shape;4010;p254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254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 CSS reset will “reset” all browser-specific CSS. This means your site will render the same in all browsers.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2" name="Google Shape;4012;p254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254"/>
          <p:cNvSpPr txBox="1">
            <a:spLocks noGrp="1"/>
          </p:cNvSpPr>
          <p:nvPr>
            <p:ph type="subTitle" idx="2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However… that also means you’ll need to restyle everything yourself.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4" name="Google Shape;4014;p254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5" name="Google Shape;4015;p254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25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2262" name="Google Shape;226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83"/>
          <p:cNvSpPr txBox="1">
            <a:spLocks noGrp="1"/>
          </p:cNvSpPr>
          <p:nvPr>
            <p:ph type="body" idx="3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Remember the video guides for key activities (such as the last one).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If you EVER feel like you are falling behind, use the video walkthroughs to catch up. They are made to be easy to understand.</a:t>
            </a:r>
            <a:endParaRPr dirty="0"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 dirty="0"/>
              <a:t>Still having trouble? Shoot your instructor or one of your TAs a message! We’re here to help out however we can.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38500"/>
      </p:ext>
    </p:extLst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2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CSS Resets/Normalizers Matter</a:t>
            </a:r>
            <a:endParaRPr dirty="0"/>
          </a:p>
        </p:txBody>
      </p:sp>
      <p:sp>
        <p:nvSpPr>
          <p:cNvPr id="4027" name="Google Shape;4027;p2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8" name="Google Shape;4028;p2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4029" name="Google Shape;4029;p2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30" name="Google Shape;4030;p2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1" name="Google Shape;4031;p256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4032" name="Google Shape;4032;p2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33" name="Google Shape;4033;p2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4" name="Google Shape;4034;p256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4035" name="Google Shape;4035;p2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36" name="Google Shape;4036;p2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7" name="Google Shape;4037;p256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They’re important for creating browser-compatible websites.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8" name="Google Shape;4038;p256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256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256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They’re an example of using someone else’s CSS to improve your website.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1" name="Google Shape;4041;p256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They’re a common topic for front-end developer interview questions.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2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47" name="Google Shape;4047;p2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53" name="Google Shape;4053;p2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54" name="Google Shape;4054;p25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055" name="Google Shape;4055;p2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2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5" name="Google Shape;4065;p260"/>
          <p:cNvCxnSpPr/>
          <p:nvPr/>
        </p:nvCxnSpPr>
        <p:spPr>
          <a:xfrm rot="10800000" flipH="1">
            <a:off x="1604175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6" name="Google Shape;4066;p2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4067" name="Google Shape;4067;p2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deep and complex diagram illustrating how the internet works.</a:t>
            </a:r>
            <a:endParaRPr/>
          </a:p>
        </p:txBody>
      </p:sp>
      <p:pic>
        <p:nvPicPr>
          <p:cNvPr id="4068" name="Google Shape;4068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1" name="Google Shape;4071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4073" name="Google Shape;4073;p260"/>
          <p:cNvSpPr txBox="1">
            <a:spLocks noGrp="1"/>
          </p:cNvSpPr>
          <p:nvPr>
            <p:ph type="subTitle" idx="1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4074" name="Google Shape;4074;p260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5" name="Google Shape;4075;p260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6" name="Google Shape;4076;p260"/>
          <p:cNvCxnSpPr/>
          <p:nvPr/>
        </p:nvCxnSpPr>
        <p:spPr>
          <a:xfrm rot="-8994346" flipH="1">
            <a:off x="34166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4082" name="Google Shape;4082;p2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4083" name="Google Shape;4083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2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Log In to GitHub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2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4100" name="Google Shape;4100;p2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4101" name="Google Shape;4101;p26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Create a new repo named </a:t>
            </a:r>
            <a:r>
              <a:rPr lang="en" sz="1600" dirty="0" err="1"/>
              <a:t>yourusername.github.io</a:t>
            </a:r>
            <a:r>
              <a:rPr lang="en" sz="1600" dirty="0"/>
              <a:t>.</a:t>
            </a:r>
            <a:endParaRPr sz="1600" dirty="0"/>
          </a:p>
        </p:txBody>
      </p:sp>
      <p:sp>
        <p:nvSpPr>
          <p:cNvPr id="4102" name="Google Shape;4102;p26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Navigate to the ‘code’ folder on your computer and clone the repo into it. </a:t>
            </a:r>
            <a:endParaRPr sz="1600" dirty="0"/>
          </a:p>
        </p:txBody>
      </p:sp>
      <p:sp>
        <p:nvSpPr>
          <p:cNvPr id="4103" name="Google Shape;4103;p26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Add in your files – note that you will need an </a:t>
            </a:r>
            <a:r>
              <a:rPr lang="en" sz="1600" dirty="0" err="1"/>
              <a:t>index.html</a:t>
            </a:r>
            <a:r>
              <a:rPr lang="en" sz="1600" dirty="0"/>
              <a:t> for sure!</a:t>
            </a:r>
            <a:endParaRPr sz="1600" dirty="0"/>
          </a:p>
        </p:txBody>
      </p:sp>
      <p:sp>
        <p:nvSpPr>
          <p:cNvPr id="4104" name="Google Shape;4104;p26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26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110" name="Google Shape;4110;p26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br>
              <a:rPr lang="en" sz="3000" b="1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3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21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26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2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4122" name="Google Shape;4122;p2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4123" name="Google Shape;4123;p26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4124" name="Google Shape;4124;p26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In your local version of the repository, create a new file and name it </a:t>
            </a:r>
            <a:r>
              <a:rPr lang="en" sz="1200" dirty="0" err="1"/>
              <a:t>index.html</a:t>
            </a:r>
            <a:r>
              <a:rPr lang="en" sz="1200" dirty="0"/>
              <a:t>. </a:t>
            </a:r>
            <a:endParaRPr sz="1200" dirty="0"/>
          </a:p>
        </p:txBody>
      </p:sp>
      <p:sp>
        <p:nvSpPr>
          <p:cNvPr id="4125" name="Google Shape;4125;p26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Add some basic HTML to this file, git add/commit/push your changes, and then navigate to your repository’s Settings tab. </a:t>
            </a:r>
            <a:endParaRPr sz="1200" dirty="0"/>
          </a:p>
        </p:txBody>
      </p:sp>
      <p:sp>
        <p:nvSpPr>
          <p:cNvPr id="4126" name="Google Shape;4126;p26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Scroll down to the GitHub Pages section. In the Source section, select the master branch as your source.</a:t>
            </a:r>
            <a:endParaRPr sz="1200" dirty="0"/>
          </a:p>
        </p:txBody>
      </p:sp>
      <p:sp>
        <p:nvSpPr>
          <p:cNvPr id="4127" name="Google Shape;4127;p26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Navigate to &lt;username&gt;.</a:t>
            </a:r>
            <a:r>
              <a:rPr lang="en" sz="1200" dirty="0" err="1"/>
              <a:t>github.io</a:t>
            </a:r>
            <a:r>
              <a:rPr lang="en" sz="1200" dirty="0"/>
              <a:t>/&lt;</a:t>
            </a:r>
            <a:r>
              <a:rPr lang="en" sz="1200" dirty="0" err="1"/>
              <a:t>repositoryname</a:t>
            </a:r>
            <a:r>
              <a:rPr lang="en" sz="1200" dirty="0"/>
              <a:t>&gt;; you will find that your new webpage has gone live!</a:t>
            </a:r>
            <a:endParaRPr sz="12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2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133" name="Google Shape;4133;p2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26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&amp; Reassurances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3" name="Google Shape;414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4" name="Google Shape;4144;p270"/>
          <p:cNvSpPr txBox="1">
            <a:spLocks noGrp="1"/>
          </p:cNvSpPr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You’ve Got This!</a:t>
            </a:r>
            <a:endParaRPr sz="36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27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3659" name="Google Shape;3659;p21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0" name="Google Shape;3660;p21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3661" name="Google Shape;3661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62" name="Google Shape;3662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3" name="Google Shape;3663;p213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3664" name="Google Shape;3664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65" name="Google Shape;3665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6" name="Google Shape;3666;p213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3667" name="Google Shape;3667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68" name="Google Shape;3668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21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670" name="Google Shape;3670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71" name="Google Shape;3671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2" name="Google Shape;3672;p213"/>
          <p:cNvSpPr txBox="1">
            <a:spLocks noGrp="1"/>
          </p:cNvSpPr>
          <p:nvPr>
            <p:ph type="subTitle" idx="1"/>
          </p:nvPr>
        </p:nvSpPr>
        <p:spPr>
          <a:xfrm>
            <a:off x="-1713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3970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Arial" panose="02080604020202020204" charset="0"/>
              </a:rPr>
              <a:t>This assignment introduces you to fundamental HTML and CSS concepts that we’ll be building upon (literally!) throughout the entire course.</a:t>
            </a:r>
          </a:p>
        </p:txBody>
      </p:sp>
      <p:sp>
        <p:nvSpPr>
          <p:cNvPr id="3673" name="Google Shape;3673;p21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213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21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213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Review in-class material, especially activities.</a:t>
            </a:r>
            <a:endParaRPr sz="1400" dirty="0"/>
          </a:p>
        </p:txBody>
      </p:sp>
      <p:sp>
        <p:nvSpPr>
          <p:cNvPr id="3677" name="Google Shape;3677;p213"/>
          <p:cNvSpPr txBox="1">
            <a:spLocks noGrp="1"/>
          </p:cNvSpPr>
          <p:nvPr>
            <p:ph type="subTitle" idx="3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Work with your peers! (It’s much better than screaming at your computer alone.)</a:t>
            </a:r>
            <a:endParaRPr sz="1400" dirty="0"/>
          </a:p>
        </p:txBody>
      </p:sp>
      <p:sp>
        <p:nvSpPr>
          <p:cNvPr id="3678" name="Google Shape;3678;p213"/>
          <p:cNvSpPr txBox="1">
            <a:spLocks noGrp="1"/>
          </p:cNvSpPr>
          <p:nvPr>
            <p:ph type="subTitle" idx="4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</a:rPr>
              <a:t>Ask questions on Slack! Your peers, TAs, and instructor are all here to help!</a:t>
            </a:r>
            <a:endParaRPr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2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3684" name="Google Shape;3684;p2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submit </a:t>
            </a:r>
            <a:r>
              <a:rPr lang="en" i="1" dirty="0"/>
              <a:t>something</a:t>
            </a:r>
            <a:r>
              <a:rPr lang="en" dirty="0"/>
              <a:t> (even if it’s a work in progress)!</a:t>
            </a:r>
            <a:endParaRPr dirty="0"/>
          </a:p>
        </p:txBody>
      </p:sp>
      <p:pic>
        <p:nvPicPr>
          <p:cNvPr id="3685" name="Google Shape;3685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3686" name="Google Shape;3686;p214"/>
          <p:cNvSpPr txBox="1">
            <a:spLocks noGrp="1"/>
          </p:cNvSpPr>
          <p:nvPr>
            <p:ph type="body" idx="3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3687" name="Google Shape;3687;p214"/>
          <p:cNvSpPr txBox="1">
            <a:spLocks noGrp="1"/>
          </p:cNvSpPr>
          <p:nvPr>
            <p:ph type="body" idx="3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3688" name="Google Shape;3688;p214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21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i="1" dirty="0">
                <a:latin typeface="Roboto" panose="02000000000000000000" pitchFamily="2" charset="0"/>
                <a:ea typeface="Roboto" panose="02000000000000000000" pitchFamily="2" charset="0"/>
                <a:cs typeface="Roboto Light"/>
                <a:sym typeface="Roboto Light"/>
              </a:rPr>
            </a:br>
            <a:r>
              <a:rPr lang="en" sz="7200" b="1" i="1" dirty="0">
                <a:latin typeface="Roboto" panose="02000000000000000000" pitchFamily="2" charset="0"/>
                <a:ea typeface="Roboto" panose="02000000000000000000" pitchFamily="2" charset="0"/>
                <a:cs typeface="Roboto Light"/>
                <a:sym typeface="Roboto Light"/>
              </a:rPr>
              <a:t>WARNING!!!</a:t>
            </a:r>
            <a:endParaRPr sz="7200" b="1" i="1" dirty="0">
              <a:latin typeface="Roboto" panose="02000000000000000000" pitchFamily="2" charset="0"/>
              <a:ea typeface="Roboto" panose="02000000000000000000" pitchFamily="2" charset="0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1806</Words>
  <Application>Microsoft Macintosh PowerPoint</Application>
  <PresentationFormat>On-screen Show (16:9)</PresentationFormat>
  <Paragraphs>252</Paragraphs>
  <Slides>65</Slides>
  <Notes>65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Amatic SC</vt:lpstr>
      <vt:lpstr>Arial</vt:lpstr>
      <vt:lpstr>Calibri</vt:lpstr>
      <vt:lpstr>Georgia</vt:lpstr>
      <vt:lpstr>Inconsolata</vt:lpstr>
      <vt:lpstr>Roboto</vt:lpstr>
      <vt:lpstr>Roboto Light</vt:lpstr>
      <vt:lpstr>Roboto Medium</vt:lpstr>
      <vt:lpstr>Roboto Thin</vt:lpstr>
      <vt:lpstr>Times New Roman</vt:lpstr>
      <vt:lpstr>Simple Light</vt:lpstr>
      <vt:lpstr>UCF - Theme</vt:lpstr>
      <vt:lpstr>UCF - Theme</vt:lpstr>
      <vt:lpstr>1_Unbranded</vt:lpstr>
      <vt:lpstr>Lesson 1.3</vt:lpstr>
      <vt:lpstr>Group or Partner Challenge: Float Layout</vt:lpstr>
      <vt:lpstr>Good work!</vt:lpstr>
      <vt:lpstr>Floats in CSS</vt:lpstr>
      <vt:lpstr>Still a Bit Confused?</vt:lpstr>
      <vt:lpstr>Admin Items</vt:lpstr>
      <vt:lpstr>Homework Assignment Tips</vt:lpstr>
      <vt:lpstr>Most Important of All</vt:lpstr>
      <vt:lpstr> WARNING!!!</vt:lpstr>
      <vt:lpstr>Brace Yourselves</vt:lpstr>
      <vt:lpstr>Don’t expect to understand everything at once. Today is all about getting immersed.  </vt:lpstr>
      <vt:lpstr>CSS Recap</vt:lpstr>
      <vt:lpstr>Critical Question: What is CSS? </vt:lpstr>
      <vt:lpstr>HTML and CSS Definitions</vt:lpstr>
      <vt:lpstr>HTML/CSS Analogy</vt:lpstr>
      <vt:lpstr>Basic HTML Page (No CSS)</vt:lpstr>
      <vt:lpstr>Enter CSS: Result</vt:lpstr>
      <vt:lpstr>Critical Question: How Do We Style HTML?</vt:lpstr>
      <vt:lpstr>CSS Syntax</vt:lpstr>
      <vt:lpstr>Questions?</vt:lpstr>
      <vt:lpstr>CSS Positioning</vt:lpstr>
      <vt:lpstr>Position: Static (Default)</vt:lpstr>
      <vt:lpstr>Position: Relative</vt:lpstr>
      <vt:lpstr>Position: Absolute</vt:lpstr>
      <vt:lpstr>Position: Fixed</vt:lpstr>
      <vt:lpstr>Layering with z-index</vt:lpstr>
      <vt:lpstr>Hiding Things   </vt:lpstr>
      <vt:lpstr>CSS Positioning</vt:lpstr>
      <vt:lpstr>Positioning in CSS</vt:lpstr>
      <vt:lpstr>Great Resource  </vt:lpstr>
      <vt:lpstr>Activity: CSS Positioning In this activity, you’ll flex your newfound positioning skills by creating another conceptual layout. Eyeball the design to your best ability. (Check Slack for additional instructions)  </vt:lpstr>
      <vt:lpstr>Positioning Activity</vt:lpstr>
      <vt:lpstr>CSS Positioning Layout</vt:lpstr>
      <vt:lpstr>Advice</vt:lpstr>
      <vt:lpstr>Chrome Inspector</vt:lpstr>
      <vt:lpstr>Chrome DevTools is Your Friend</vt:lpstr>
      <vt:lpstr>Chrome DevTools is Your BEST Friend</vt:lpstr>
      <vt:lpstr>We’ll come back to  this after the break. </vt:lpstr>
      <vt:lpstr>PowerPoint Presentation</vt:lpstr>
      <vt:lpstr>Modifying Sites</vt:lpstr>
      <vt:lpstr>Chrome DevTools</vt:lpstr>
      <vt:lpstr>Activity: Modify a Website</vt:lpstr>
      <vt:lpstr>Activity: Modify Your Own Website</vt:lpstr>
      <vt:lpstr>Loading Multiple CSS Files (Important!)</vt:lpstr>
      <vt:lpstr>Multiple CSS Files</vt:lpstr>
      <vt:lpstr>By a show of hands, which browser do you use? </vt:lpstr>
      <vt:lpstr>Battle of the Browsers</vt:lpstr>
      <vt:lpstr>Reset.css (or Normalize.css)</vt:lpstr>
      <vt:lpstr>CSS Resets</vt:lpstr>
      <vt:lpstr>Why CSS Resets/Normalizers Matter</vt:lpstr>
      <vt:lpstr>Activity: CSS Resets</vt:lpstr>
      <vt:lpstr>Activity: CSS Resets</vt:lpstr>
      <vt:lpstr>To the Web with GitHub!</vt:lpstr>
      <vt:lpstr>The Internet</vt:lpstr>
      <vt:lpstr>The World Will See Our Greatness!</vt:lpstr>
      <vt:lpstr>Let’s All Log In to GitHub</vt:lpstr>
      <vt:lpstr>GitHub Pages Deployment—Personal</vt:lpstr>
      <vt:lpstr>Deploying a Static Personal Site to GitHub Pages</vt:lpstr>
      <vt:lpstr>15 minutes</vt:lpstr>
      <vt:lpstr>GitHub Pages Deployment—Project</vt:lpstr>
      <vt:lpstr>Deploying a Static Project Site to GitHub Pages</vt:lpstr>
      <vt:lpstr>Activity: Creating a Project Site Build a newfangled website, and then deploy it to GitHub Pages as a project instead of a personal site.  Additional instructions will be sent via Slack.  </vt:lpstr>
      <vt:lpstr>Recap &amp; Reassurances</vt:lpstr>
      <vt:lpstr>You’ve Got This!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1.3</dc:title>
  <cp:lastModifiedBy>Sarah Cullen</cp:lastModifiedBy>
  <cp:revision>19</cp:revision>
  <dcterms:modified xsi:type="dcterms:W3CDTF">2019-12-03T03:07:36Z</dcterms:modified>
</cp:coreProperties>
</file>